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5" r:id="rId5"/>
    <p:sldId id="310" r:id="rId6"/>
    <p:sldId id="320" r:id="rId7"/>
    <p:sldId id="321" r:id="rId8"/>
    <p:sldId id="323" r:id="rId9"/>
    <p:sldId id="317" r:id="rId10"/>
    <p:sldId id="322" r:id="rId11"/>
    <p:sldId id="314" r:id="rId12"/>
  </p:sldIdLst>
  <p:sldSz cx="12188825" cy="6858000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29" autoAdjust="0"/>
  </p:normalViewPr>
  <p:slideViewPr>
    <p:cSldViewPr showGuides="1">
      <p:cViewPr varScale="1">
        <p:scale>
          <a:sx n="87" d="100"/>
          <a:sy n="87" d="100"/>
        </p:scale>
        <p:origin x="618" y="4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5/3/2017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5/3/2017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5/3/2017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5/3/2017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5/3/2017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5/3/2017</a:t>
            </a:fld>
            <a:endParaRPr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5/3/2017</a:t>
            </a:fld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5/3/2017</a:t>
            </a:fld>
            <a:endParaRPr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5/3/2017</a:t>
            </a:fld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5/3/2017</a:t>
            </a:fld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5/3/2017</a:t>
            </a:fld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5/3/2017</a:t>
            </a:fld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5/3/2017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StockView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nicholas Bohay</a:t>
            </a:r>
          </a:p>
          <a:p>
            <a:r>
              <a:rPr lang="it-IT" dirty="0"/>
              <a:t>Capstone Project</a:t>
            </a:r>
          </a:p>
          <a:p>
            <a:r>
              <a:rPr lang="it-IT" dirty="0"/>
              <a:t>5-3-2017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Importance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People are looking for ways to make more money</a:t>
            </a:r>
          </a:p>
          <a:p>
            <a:pPr lvl="1"/>
            <a:r>
              <a:rPr lang="en-US" dirty="0"/>
              <a:t>Retiring </a:t>
            </a:r>
          </a:p>
          <a:p>
            <a:pPr lvl="1"/>
            <a:r>
              <a:rPr lang="en-US" dirty="0"/>
              <a:t>Banks interest rates poor</a:t>
            </a:r>
          </a:p>
          <a:p>
            <a:r>
              <a:rPr lang="en-US" dirty="0"/>
              <a:t>Computers are taking over Stock Markets</a:t>
            </a:r>
          </a:p>
          <a:p>
            <a:pPr lvl="1"/>
            <a:r>
              <a:rPr lang="en-US" dirty="0"/>
              <a:t>Used to buy/sell stock and predictions</a:t>
            </a:r>
          </a:p>
          <a:p>
            <a:pPr lvl="1"/>
            <a:r>
              <a:rPr lang="en-US" dirty="0"/>
              <a:t>Cause overly hyped stocks to go up</a:t>
            </a:r>
          </a:p>
          <a:p>
            <a:r>
              <a:rPr lang="en-US" dirty="0"/>
              <a:t>Interested in Business and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Implementation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Python (data)</a:t>
            </a:r>
          </a:p>
          <a:p>
            <a:r>
              <a:rPr lang="en-US" dirty="0"/>
              <a:t>HTML/CSS/PHP (user input)</a:t>
            </a:r>
          </a:p>
          <a:p>
            <a:r>
              <a:rPr lang="en-US" dirty="0"/>
              <a:t>JavaScript/JQuery (Predictive Text/Calendar)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2950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Obstacles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Python to HTML instead of Python shell</a:t>
            </a:r>
          </a:p>
          <a:p>
            <a:r>
              <a:rPr lang="en-US" dirty="0"/>
              <a:t>Needed to learn CGI (Common Gateway Interface)</a:t>
            </a:r>
          </a:p>
          <a:p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3126111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Evaluation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Calculations are slow</a:t>
            </a:r>
          </a:p>
          <a:p>
            <a:r>
              <a:rPr lang="en-US" dirty="0"/>
              <a:t>More scalable as an AI application, </a:t>
            </a:r>
          </a:p>
          <a:p>
            <a:r>
              <a:rPr lang="en-US" dirty="0"/>
              <a:t>Keep up to date with latest advances in technology</a:t>
            </a:r>
          </a:p>
          <a:p>
            <a:r>
              <a:rPr lang="en-US" dirty="0"/>
              <a:t>Certain functions are reusable </a:t>
            </a:r>
          </a:p>
          <a:p>
            <a:r>
              <a:rPr lang="en-US" dirty="0"/>
              <a:t>Provides information on stock</a:t>
            </a:r>
          </a:p>
          <a:p>
            <a:r>
              <a:rPr lang="en-US" dirty="0"/>
              <a:t>Many factors affect prices </a:t>
            </a:r>
          </a:p>
        </p:txBody>
      </p:sp>
    </p:spTree>
    <p:extLst>
      <p:ext uri="{BB962C8B-B14F-4D97-AF65-F5344CB8AC3E}">
        <p14:creationId xmlns:p14="http://schemas.microsoft.com/office/powerpoint/2010/main" val="177618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apstone New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812" y="222191"/>
            <a:ext cx="11885612" cy="6407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72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/>
              <a:t>Future Vision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Speed up program</a:t>
            </a:r>
          </a:p>
          <a:p>
            <a:r>
              <a:rPr lang="en-US" dirty="0"/>
              <a:t>Use more statistics for futures with graphs</a:t>
            </a:r>
          </a:p>
          <a:p>
            <a:r>
              <a:rPr lang="en-US" dirty="0"/>
              <a:t>Use AI python libraries </a:t>
            </a:r>
          </a:p>
          <a:p>
            <a:r>
              <a:rPr lang="en-US" dirty="0"/>
              <a:t>Find another source for the news</a:t>
            </a:r>
          </a:p>
          <a:p>
            <a:r>
              <a:rPr lang="en-US" dirty="0"/>
              <a:t>Add more than just NYSE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45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8" name="Content Placeholder 13"/>
          <p:cNvSpPr txBox="1">
            <a:spLocks/>
          </p:cNvSpPr>
          <p:nvPr/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2000" kern="1200" cap="all" spc="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16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0E41224-0370-4595-877C-23316CD80004}">
  <ds:schemaRefs>
    <ds:schemaRef ds:uri="http://purl.org/dc/terms/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schemas.microsoft.com/office/infopath/2007/PartnerControl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97</TotalTime>
  <Words>140</Words>
  <Application>Microsoft Office PowerPoint</Application>
  <PresentationFormat>Custom</PresentationFormat>
  <Paragraphs>41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Corbel</vt:lpstr>
      <vt:lpstr>Digital Blue Tunnel 16x9</vt:lpstr>
      <vt:lpstr>StockView</vt:lpstr>
      <vt:lpstr>Importance</vt:lpstr>
      <vt:lpstr>Implementation</vt:lpstr>
      <vt:lpstr>Obstacles</vt:lpstr>
      <vt:lpstr>Evaluation</vt:lpstr>
      <vt:lpstr>PowerPoint Presentation</vt:lpstr>
      <vt:lpstr>Future Vision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StockView</dc:title>
  <dc:creator>nick bohay</dc:creator>
  <cp:lastModifiedBy>nick bohay</cp:lastModifiedBy>
  <cp:revision>26</cp:revision>
  <dcterms:created xsi:type="dcterms:W3CDTF">2017-05-02T23:49:48Z</dcterms:created>
  <dcterms:modified xsi:type="dcterms:W3CDTF">2017-05-03T15:41:15Z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